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4" autoAdjust="0"/>
    <p:restoredTop sz="94434" autoAdjust="0"/>
  </p:normalViewPr>
  <p:slideViewPr>
    <p:cSldViewPr>
      <p:cViewPr varScale="1">
        <p:scale>
          <a:sx n="67" d="100"/>
          <a:sy n="67" d="100"/>
        </p:scale>
        <p:origin x="1494" y="60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14/03/2017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14/03/2017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0"/>
            <a:ext cx="2133600" cy="6615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4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14/03/2017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14/03/2017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Webinário</a:t>
            </a:r>
            <a:r>
              <a:rPr lang="es-ES" dirty="0" smtClean="0"/>
              <a:t> 14 de </a:t>
            </a:r>
            <a:r>
              <a:rPr lang="es-ES" dirty="0" err="1" smtClean="0"/>
              <a:t>março</a:t>
            </a:r>
            <a:r>
              <a:rPr lang="es-ES" dirty="0" smtClean="0"/>
              <a:t> de 2017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2590800"/>
            <a:ext cx="4772528" cy="990600"/>
          </a:xfrm>
        </p:spPr>
        <p:txBody>
          <a:bodyPr/>
          <a:lstStyle/>
          <a:p>
            <a:r>
              <a:rPr lang="pt-BR" dirty="0"/>
              <a:t>Como apresentar o seu </a:t>
            </a:r>
            <a:r>
              <a:rPr lang="pt-BR" dirty="0" err="1"/>
              <a:t>dossier</a:t>
            </a:r>
            <a:r>
              <a:rPr lang="pt-BR" dirty="0"/>
              <a:t> de candidatura na primeira fase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Acesso aos beneficiários da parceria</a:t>
            </a:r>
            <a:endParaRPr lang="pt-B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20454" t="38998" r="6024" b="14848"/>
          <a:stretch/>
        </p:blipFill>
        <p:spPr>
          <a:xfrm>
            <a:off x="228600" y="2760921"/>
            <a:ext cx="8635996" cy="304800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57200" y="4572000"/>
            <a:ext cx="3352800" cy="609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98593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Acesso às diferentes versões linguísticas </a:t>
            </a:r>
            <a:endParaRPr lang="pt-BR" dirty="0"/>
          </a:p>
        </p:txBody>
      </p:sp>
      <p:sp>
        <p:nvSpPr>
          <p:cNvPr id="4" name="CuadroTexto 3"/>
          <p:cNvSpPr txBox="1"/>
          <p:nvPr/>
        </p:nvSpPr>
        <p:spPr>
          <a:xfrm>
            <a:off x="922076" y="4648200"/>
            <a:ext cx="784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Não acederem várias pessoas ao mesmo tempo, com o mesmo usuário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81524" t="8799" r="1609" b="86201"/>
          <a:stretch/>
        </p:blipFill>
        <p:spPr>
          <a:xfrm>
            <a:off x="1752600" y="3048000"/>
            <a:ext cx="5029204" cy="838200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790207744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88" y="1138480"/>
            <a:ext cx="6400800" cy="914400"/>
          </a:xfrm>
        </p:spPr>
        <p:txBody>
          <a:bodyPr/>
          <a:lstStyle/>
          <a:p>
            <a:r>
              <a:rPr lang="pt-BR" dirty="0" smtClean="0"/>
              <a:t>Validar frequentemente para verificar</a:t>
            </a:r>
            <a:endParaRPr lang="pt-BR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t="53440" r="81620" b="27634"/>
          <a:stretch/>
        </p:blipFill>
        <p:spPr>
          <a:xfrm>
            <a:off x="6324600" y="352021"/>
            <a:ext cx="2716858" cy="157291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14774" t="9826" r="1875" b="6114"/>
          <a:stretch/>
        </p:blipFill>
        <p:spPr>
          <a:xfrm>
            <a:off x="838200" y="2033088"/>
            <a:ext cx="7391401" cy="432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30650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Quadros</a:t>
            </a:r>
            <a:r>
              <a:rPr lang="es-ES" dirty="0" smtClean="0"/>
              <a:t> de </a:t>
            </a:r>
            <a:r>
              <a:rPr lang="es-ES" dirty="0" err="1" smtClean="0"/>
              <a:t>informação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1526" t="39171" r="4972" b="48193"/>
          <a:stretch/>
        </p:blipFill>
        <p:spPr>
          <a:xfrm>
            <a:off x="289840" y="3048000"/>
            <a:ext cx="8534400" cy="10668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209459046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411288" cy="914400"/>
          </a:xfrm>
        </p:spPr>
        <p:txBody>
          <a:bodyPr/>
          <a:lstStyle/>
          <a:p>
            <a:r>
              <a:rPr lang="pt-BR" dirty="0" smtClean="0"/>
              <a:t>Verificar as traduções ao gerar os </a:t>
            </a:r>
            <a:r>
              <a:rPr lang="pt-BR" dirty="0" err="1" smtClean="0"/>
              <a:t>pdf</a:t>
            </a:r>
            <a:endParaRPr lang="pt-BR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24777" t="8475" r="25671" b="5085"/>
          <a:stretch/>
        </p:blipFill>
        <p:spPr>
          <a:xfrm>
            <a:off x="4981404" y="1828800"/>
            <a:ext cx="3600792" cy="38862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25376" t="16923" r="26186" b="6154"/>
          <a:stretch/>
        </p:blipFill>
        <p:spPr>
          <a:xfrm>
            <a:off x="3200842" y="2133600"/>
            <a:ext cx="3657600" cy="38862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25618" t="9852" r="26904" b="7110"/>
          <a:stretch/>
        </p:blipFill>
        <p:spPr>
          <a:xfrm>
            <a:off x="1852698" y="2514600"/>
            <a:ext cx="3886200" cy="403860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116147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70279" y="1085045"/>
            <a:ext cx="5105400" cy="589209"/>
          </a:xfrm>
        </p:spPr>
        <p:txBody>
          <a:bodyPr/>
          <a:lstStyle/>
          <a:p>
            <a:r>
              <a:rPr lang="pt-BR" dirty="0" smtClean="0"/>
              <a:t>Perguntas dos assistentes</a:t>
            </a:r>
            <a:endParaRPr lang="pt-BR" dirty="0"/>
          </a:p>
        </p:txBody>
      </p:sp>
      <p:grpSp>
        <p:nvGrpSpPr>
          <p:cNvPr id="5" name="Grupo 4"/>
          <p:cNvGrpSpPr/>
          <p:nvPr/>
        </p:nvGrpSpPr>
        <p:grpSpPr>
          <a:xfrm>
            <a:off x="734095" y="1687133"/>
            <a:ext cx="7379595" cy="4636394"/>
            <a:chOff x="734095" y="1687133"/>
            <a:chExt cx="6555347" cy="4404574"/>
          </a:xfrm>
        </p:grpSpPr>
        <p:pic>
          <p:nvPicPr>
            <p:cNvPr id="3" name="Imagen 2"/>
            <p:cNvPicPr/>
            <p:nvPr/>
          </p:nvPicPr>
          <p:blipFill rotWithShape="1">
            <a:blip r:embed="rId2"/>
            <a:srcRect l="16404" t="3765" r="63576" b="65842"/>
            <a:stretch/>
          </p:blipFill>
          <p:spPr bwMode="auto">
            <a:xfrm>
              <a:off x="734095" y="1687133"/>
              <a:ext cx="6555347" cy="440457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" name="Elipse 3"/>
            <p:cNvSpPr/>
            <p:nvPr/>
          </p:nvSpPr>
          <p:spPr>
            <a:xfrm>
              <a:off x="785612" y="3438659"/>
              <a:ext cx="875763" cy="81136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18329525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SC Sudoe +34 942 23 83 62</a:t>
            </a:r>
            <a:endParaRPr lang="fr-FR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590800"/>
            <a:ext cx="4191000" cy="340995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886200" y="4282328"/>
            <a:ext cx="49725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600" b="1" dirty="0">
                <a:solidFill>
                  <a:schemeClr val="tx2"/>
                </a:solidFill>
                <a:latin typeface="Open Sans Semibold"/>
                <a:ea typeface="+mj-ea"/>
                <a:cs typeface="+mj-cs"/>
              </a:rPr>
              <a:t>10h00 – </a:t>
            </a:r>
            <a:r>
              <a:rPr lang="es-ES" sz="2600" b="1" dirty="0" smtClean="0">
                <a:solidFill>
                  <a:schemeClr val="tx2"/>
                </a:solidFill>
                <a:latin typeface="Open Sans Semibold"/>
                <a:ea typeface="+mj-ea"/>
                <a:cs typeface="+mj-cs"/>
              </a:rPr>
              <a:t>13h00 (hora </a:t>
            </a:r>
            <a:r>
              <a:rPr lang="es-ES" sz="2600" b="1" dirty="0" err="1" smtClean="0">
                <a:solidFill>
                  <a:schemeClr val="tx2"/>
                </a:solidFill>
                <a:latin typeface="Open Sans Semibold"/>
                <a:ea typeface="+mj-ea"/>
                <a:cs typeface="+mj-cs"/>
              </a:rPr>
              <a:t>Espanha</a:t>
            </a:r>
            <a:r>
              <a:rPr lang="es-ES" sz="2600" b="1" dirty="0" smtClean="0">
                <a:solidFill>
                  <a:schemeClr val="tx2"/>
                </a:solidFill>
                <a:latin typeface="Open Sans Semibold"/>
                <a:ea typeface="+mj-ea"/>
                <a:cs typeface="+mj-cs"/>
              </a:rPr>
              <a:t>)</a:t>
            </a:r>
            <a:endParaRPr lang="fr-FR" sz="2600" b="1" dirty="0">
              <a:solidFill>
                <a:schemeClr val="tx2"/>
              </a:solidFill>
              <a:latin typeface="Open Sans Semibold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80956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70</Words>
  <Application>Microsoft Office PowerPoint</Application>
  <PresentationFormat>Presentación en pantalla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Open Sans</vt:lpstr>
      <vt:lpstr>Open Sans Semibold</vt:lpstr>
      <vt:lpstr>Presentación_Sudoe3</vt:lpstr>
      <vt:lpstr>Webinário 14 de março de 2017</vt:lpstr>
      <vt:lpstr>Acesso aos beneficiários da parceria</vt:lpstr>
      <vt:lpstr>Acesso às diferentes versões linguísticas </vt:lpstr>
      <vt:lpstr>Validar frequentemente para verificar</vt:lpstr>
      <vt:lpstr>Quadros de informação</vt:lpstr>
      <vt:lpstr>Verificar as traduções ao gerar os pdf</vt:lpstr>
      <vt:lpstr>Perguntas dos assistentes</vt:lpstr>
      <vt:lpstr>SC Sudoe +34 942 23 83 62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2017-03-14T08:33:38Z</dcterms:modified>
</cp:coreProperties>
</file>